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3938" y="405404"/>
            <a:ext cx="8915399" cy="3890371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Is the </a:t>
            </a:r>
            <a:r>
              <a:rPr lang="en-US" sz="2400" dirty="0" smtClean="0"/>
              <a:t>dog in this poem actually ugly?  How do you know?  Cite evidence from the text to justify your answer.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Is the narrator of this poem actually old?  How do you know?  Cite evidence from the text.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What does it mean for something to “shine from the depths” of a person’s eyes?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you had to rewrite the last line of the poem (in English) to reflect what the author really means, what would you write?  Hint: look for deeper meaning!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957481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</TotalTime>
  <Words>97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Wisp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2016-09-14T14:33:53Z</dcterms:created>
  <dcterms:modified xsi:type="dcterms:W3CDTF">2016-09-14T14:37:53Z</dcterms:modified>
</cp:coreProperties>
</file>